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48" autoAdjust="0"/>
    <p:restoredTop sz="94660"/>
  </p:normalViewPr>
  <p:slideViewPr>
    <p:cSldViewPr>
      <p:cViewPr varScale="1">
        <p:scale>
          <a:sx n="67" d="100"/>
          <a:sy n="67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06E1E61-32F8-45E4-B3FB-5E08974DF661}" type="datetimeFigureOut">
              <a:rPr lang="es-CO" smtClean="0"/>
              <a:t>07/10/2015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000DE6C-4D5B-4B78-96CC-DB41000A4C96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21356101">
            <a:off x="1258515" y="1414647"/>
            <a:ext cx="570041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energía</a:t>
            </a:r>
            <a:endParaRPr lang="es-E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Gabriola" pitchFamily="82" charset="0"/>
            </a:endParaRPr>
          </a:p>
        </p:txBody>
      </p:sp>
      <p:pic>
        <p:nvPicPr>
          <p:cNvPr id="5" name="Picture 2" descr="C:\Users\Familia\Desktop\ur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786190"/>
            <a:ext cx="4191010" cy="25146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1714488"/>
            <a:ext cx="6357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La </a:t>
            </a:r>
            <a:r>
              <a:rPr lang="es-CO" dirty="0">
                <a:solidFill>
                  <a:schemeClr val="tx2">
                    <a:lumMod val="50000"/>
                  </a:schemeClr>
                </a:solidFill>
              </a:rPr>
              <a:t>Energía térmica se debe al movimiento de las partículas que constituyen la materia. Un cuerpo a baja temperatura tendrá menos energía térmica que otro que esté a mayor temperatura</a:t>
            </a:r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71538" y="857232"/>
            <a:ext cx="464347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entury" pitchFamily="18" charset="0"/>
                <a:cs typeface="Latha" pitchFamily="34" charset="0"/>
              </a:rPr>
              <a:t>ENERGÍA TÉRMICA</a:t>
            </a:r>
            <a:endParaRPr lang="es-CO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entury" pitchFamily="18" charset="0"/>
              <a:cs typeface="Latha" pitchFamily="34" charset="0"/>
            </a:endParaRPr>
          </a:p>
        </p:txBody>
      </p:sp>
      <p:pic>
        <p:nvPicPr>
          <p:cNvPr id="1027" name="Picture 3" descr="C:\Users\Familia\Desktop\ur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357562"/>
            <a:ext cx="4608531" cy="28360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2428868"/>
            <a:ext cx="35004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solidFill>
                  <a:schemeClr val="accent2">
                    <a:lumMod val="50000"/>
                  </a:schemeClr>
                </a:solidFill>
              </a:rPr>
              <a:t>La Energía eléctrica es causada por el movimiento de las cargas eléctricas en el interior de los materiales conductores. Esta energía produce, fundamentalmente, 3 efectos: luminoso, térmico y magnético.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85786" y="1071546"/>
            <a:ext cx="68403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ENERGÍA ELÉCTRICA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0" name="Picture 2" descr="C:\Users\Familia\Desktop\r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643182"/>
            <a:ext cx="3500462" cy="2859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43438" y="1214422"/>
            <a:ext cx="33575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tx2">
                    <a:lumMod val="50000"/>
                  </a:schemeClr>
                </a:solidFill>
              </a:rPr>
              <a:t>La Energía radiante es la que poseen las ondas electromagnéticas como la luz visible, las ondas de radio, los rayos ultravioleta (UV), los rayos infrarrojo (</a:t>
            </a:r>
            <a:r>
              <a:rPr lang="es-CO" sz="2400" dirty="0" smtClean="0">
                <a:solidFill>
                  <a:schemeClr val="tx2">
                    <a:lumMod val="50000"/>
                  </a:schemeClr>
                </a:solidFill>
              </a:rPr>
              <a:t>IR).</a:t>
            </a:r>
            <a:endParaRPr lang="es-CO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00034" y="5786454"/>
            <a:ext cx="6032422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ENERGÍA RADIANTE.</a:t>
            </a:r>
            <a:endParaRPr lang="es-ES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074" name="Picture 2" descr="C:\Users\Familia\Desktop\Energia-radian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4958" y="1500174"/>
            <a:ext cx="3319328" cy="2933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857760"/>
            <a:ext cx="728667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accent6">
                    <a:lumMod val="50000"/>
                  </a:schemeClr>
                </a:solidFill>
              </a:rPr>
              <a:t>La Energía nuclear es la energía almacenada en el núcleo de los átomos y que se libera en las reacciones nucleares de fisión y de fusión, ej.: la energía del uranio, que se manifiesta en los reactores nucleares.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142976" y="3714752"/>
            <a:ext cx="5682645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Euphemia" pitchFamily="34" charset="0"/>
              </a:rPr>
              <a:t>ENERGÍA NUCLEAR.</a:t>
            </a:r>
            <a:endParaRPr lang="es-E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Euphemia" pitchFamily="34" charset="0"/>
            </a:endParaRPr>
          </a:p>
        </p:txBody>
      </p:sp>
      <p:pic>
        <p:nvPicPr>
          <p:cNvPr id="4098" name="Picture 2" descr="C:\Users\Familia\Desktop\ur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714356"/>
            <a:ext cx="3617921" cy="26995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928670"/>
            <a:ext cx="55007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400" b="1" cap="all" spc="0" dirty="0" smtClean="0">
                <a:ln/>
                <a:solidFill>
                  <a:schemeClr val="accent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Energía eólica.</a:t>
            </a:r>
            <a:endParaRPr lang="es-ES" sz="4400" b="1" cap="all" spc="0" dirty="0">
              <a:ln/>
              <a:solidFill>
                <a:schemeClr val="accent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00100" y="1928802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ndara" pitchFamily="34" charset="0"/>
              </a:rPr>
              <a:t>La energía eólica es la energía obtenida a partir del viento, es decir, la energía cinética generada por efecto de las corrientes de aire, y que es convertida en otras formas útiles de energía para las actividades humanas.</a:t>
            </a:r>
            <a:endParaRPr lang="es-CO" dirty="0">
              <a:solidFill>
                <a:schemeClr val="tx2">
                  <a:lumMod val="60000"/>
                  <a:lumOff val="40000"/>
                </a:schemeClr>
              </a:solidFill>
              <a:latin typeface="Candara" pitchFamily="34" charset="0"/>
            </a:endParaRPr>
          </a:p>
        </p:txBody>
      </p:sp>
      <p:pic>
        <p:nvPicPr>
          <p:cNvPr id="5122" name="Picture 2" descr="C:\Users\Familia\Desktop\Energia-eolica-case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357562"/>
            <a:ext cx="4071966" cy="29369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197</Words>
  <Application>Microsoft Office PowerPoint</Application>
  <PresentationFormat>Presentación en pantalla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Opulento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Familia</dc:creator>
  <cp:lastModifiedBy>Familia</cp:lastModifiedBy>
  <cp:revision>1</cp:revision>
  <dcterms:created xsi:type="dcterms:W3CDTF">2015-10-08T04:00:25Z</dcterms:created>
  <dcterms:modified xsi:type="dcterms:W3CDTF">2015-10-08T04:23:01Z</dcterms:modified>
</cp:coreProperties>
</file>